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
  </p:notesMasterIdLst>
  <p:sldIdLst>
    <p:sldId id="256" r:id="rId2"/>
    <p:sldId id="258"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5" autoAdjust="0"/>
    <p:restoredTop sz="90485" autoAdjust="0"/>
  </p:normalViewPr>
  <p:slideViewPr>
    <p:cSldViewPr snapToGrid="0">
      <p:cViewPr>
        <p:scale>
          <a:sx n="196" d="100"/>
          <a:sy n="196" d="100"/>
        </p:scale>
        <p:origin x="-7734" y="-56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34346-C0EB-44C1-88DB-FACE4647AF07}" type="datetimeFigureOut">
              <a:rPr lang="en-IN" smtClean="0"/>
              <a:t>04-01-2014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C43C1-84F6-4DAB-8808-3A98C2A3A464}" type="slidenum">
              <a:rPr lang="en-IN" smtClean="0"/>
              <a:t>‹#›</a:t>
            </a:fld>
            <a:endParaRPr lang="en-IN"/>
          </a:p>
        </p:txBody>
      </p:sp>
    </p:spTree>
    <p:extLst>
      <p:ext uri="{BB962C8B-B14F-4D97-AF65-F5344CB8AC3E}">
        <p14:creationId xmlns:p14="http://schemas.microsoft.com/office/powerpoint/2010/main" val="393230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idea holds a great opportunity wherein people could incorporate such systems in their houses with additional features implemented. Additional features could be motion and sound detection along with light control through gestures. This gesture automation feature can be extended to the other household appliances also.</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Our product is a light controlling solution that integrates communication with light control switches through gestures. The major advantage of this over conventional manual switching is the ability to control individual lights using hand gestures. We developed the entire product using the Intel’s Perceptual Computing platform. </a:t>
            </a:r>
          </a:p>
          <a:p>
            <a:endParaRPr lang="en-US" dirty="0"/>
          </a:p>
        </p:txBody>
      </p:sp>
      <p:sp>
        <p:nvSpPr>
          <p:cNvPr id="4" name="Slide Number Placeholder 3"/>
          <p:cNvSpPr>
            <a:spLocks noGrp="1"/>
          </p:cNvSpPr>
          <p:nvPr>
            <p:ph type="sldNum" sz="quarter" idx="10"/>
          </p:nvPr>
        </p:nvSpPr>
        <p:spPr/>
        <p:txBody>
          <a:bodyPr/>
          <a:lstStyle/>
          <a:p>
            <a:fld id="{E2BD6A44-A4BD-43DA-9D32-06B57EF0A304}" type="slidenum">
              <a:rPr lang="en-US" smtClean="0"/>
              <a:t>2</a:t>
            </a:fld>
            <a:endParaRPr lang="en-US"/>
          </a:p>
        </p:txBody>
      </p:sp>
    </p:spTree>
    <p:extLst>
      <p:ext uri="{BB962C8B-B14F-4D97-AF65-F5344CB8AC3E}">
        <p14:creationId xmlns:p14="http://schemas.microsoft.com/office/powerpoint/2010/main" val="3959909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1097FE-E46B-4FAE-B672-C793D75018E6}" type="datetimeFigureOut">
              <a:rPr lang="en-US" smtClean="0"/>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0A6B13-D07D-4D64-A52C-4E5772874326}" type="slidenum">
              <a:rPr lang="en-US" smtClean="0"/>
              <a:t>‹#›</a:t>
            </a:fld>
            <a:endParaRPr lang="en-US"/>
          </a:p>
        </p:txBody>
      </p:sp>
    </p:spTree>
    <p:extLst>
      <p:ext uri="{BB962C8B-B14F-4D97-AF65-F5344CB8AC3E}">
        <p14:creationId xmlns:p14="http://schemas.microsoft.com/office/powerpoint/2010/main" val="4102026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1097FE-E46B-4FAE-B672-C793D75018E6}" type="datetimeFigureOut">
              <a:rPr lang="en-US" smtClean="0"/>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0A6B13-D07D-4D64-A52C-4E5772874326}" type="slidenum">
              <a:rPr lang="en-US" smtClean="0"/>
              <a:t>‹#›</a:t>
            </a:fld>
            <a:endParaRPr lang="en-US"/>
          </a:p>
        </p:txBody>
      </p:sp>
    </p:spTree>
    <p:extLst>
      <p:ext uri="{BB962C8B-B14F-4D97-AF65-F5344CB8AC3E}">
        <p14:creationId xmlns:p14="http://schemas.microsoft.com/office/powerpoint/2010/main" val="402559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1097FE-E46B-4FAE-B672-C793D75018E6}" type="datetimeFigureOut">
              <a:rPr lang="en-US" smtClean="0"/>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0A6B13-D07D-4D64-A52C-4E5772874326}" type="slidenum">
              <a:rPr lang="en-US" smtClean="0"/>
              <a:t>‹#›</a:t>
            </a:fld>
            <a:endParaRPr lang="en-US"/>
          </a:p>
        </p:txBody>
      </p:sp>
    </p:spTree>
    <p:extLst>
      <p:ext uri="{BB962C8B-B14F-4D97-AF65-F5344CB8AC3E}">
        <p14:creationId xmlns:p14="http://schemas.microsoft.com/office/powerpoint/2010/main" val="26676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1097FE-E46B-4FAE-B672-C793D75018E6}" type="datetimeFigureOut">
              <a:rPr lang="en-US" smtClean="0"/>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0A6B13-D07D-4D64-A52C-4E5772874326}" type="slidenum">
              <a:rPr lang="en-US" smtClean="0"/>
              <a:t>‹#›</a:t>
            </a:fld>
            <a:endParaRPr lang="en-US"/>
          </a:p>
        </p:txBody>
      </p:sp>
    </p:spTree>
    <p:extLst>
      <p:ext uri="{BB962C8B-B14F-4D97-AF65-F5344CB8AC3E}">
        <p14:creationId xmlns:p14="http://schemas.microsoft.com/office/powerpoint/2010/main" val="81210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1097FE-E46B-4FAE-B672-C793D75018E6}" type="datetimeFigureOut">
              <a:rPr lang="en-US" smtClean="0"/>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0A6B13-D07D-4D64-A52C-4E5772874326}" type="slidenum">
              <a:rPr lang="en-US" smtClean="0"/>
              <a:t>‹#›</a:t>
            </a:fld>
            <a:endParaRPr lang="en-US"/>
          </a:p>
        </p:txBody>
      </p:sp>
    </p:spTree>
    <p:extLst>
      <p:ext uri="{BB962C8B-B14F-4D97-AF65-F5344CB8AC3E}">
        <p14:creationId xmlns:p14="http://schemas.microsoft.com/office/powerpoint/2010/main" val="352872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1097FE-E46B-4FAE-B672-C793D75018E6}" type="datetimeFigureOut">
              <a:rPr lang="en-US" smtClean="0"/>
              <a:t>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0A6B13-D07D-4D64-A52C-4E5772874326}" type="slidenum">
              <a:rPr lang="en-US" smtClean="0"/>
              <a:t>‹#›</a:t>
            </a:fld>
            <a:endParaRPr lang="en-US"/>
          </a:p>
        </p:txBody>
      </p:sp>
    </p:spTree>
    <p:extLst>
      <p:ext uri="{BB962C8B-B14F-4D97-AF65-F5344CB8AC3E}">
        <p14:creationId xmlns:p14="http://schemas.microsoft.com/office/powerpoint/2010/main" val="3886734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1097FE-E46B-4FAE-B672-C793D75018E6}" type="datetimeFigureOut">
              <a:rPr lang="en-US" smtClean="0"/>
              <a:t>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0A6B13-D07D-4D64-A52C-4E5772874326}" type="slidenum">
              <a:rPr lang="en-US" smtClean="0"/>
              <a:t>‹#›</a:t>
            </a:fld>
            <a:endParaRPr lang="en-US"/>
          </a:p>
        </p:txBody>
      </p:sp>
    </p:spTree>
    <p:extLst>
      <p:ext uri="{BB962C8B-B14F-4D97-AF65-F5344CB8AC3E}">
        <p14:creationId xmlns:p14="http://schemas.microsoft.com/office/powerpoint/2010/main" val="130681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1097FE-E46B-4FAE-B672-C793D75018E6}" type="datetimeFigureOut">
              <a:rPr lang="en-US" smtClean="0"/>
              <a:t>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0A6B13-D07D-4D64-A52C-4E5772874326}" type="slidenum">
              <a:rPr lang="en-US" smtClean="0"/>
              <a:t>‹#›</a:t>
            </a:fld>
            <a:endParaRPr lang="en-US"/>
          </a:p>
        </p:txBody>
      </p:sp>
    </p:spTree>
    <p:extLst>
      <p:ext uri="{BB962C8B-B14F-4D97-AF65-F5344CB8AC3E}">
        <p14:creationId xmlns:p14="http://schemas.microsoft.com/office/powerpoint/2010/main" val="348615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97FE-E46B-4FAE-B672-C793D75018E6}" type="datetimeFigureOut">
              <a:rPr lang="en-US" smtClean="0"/>
              <a:t>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0A6B13-D07D-4D64-A52C-4E5772874326}" type="slidenum">
              <a:rPr lang="en-US" smtClean="0"/>
              <a:t>‹#›</a:t>
            </a:fld>
            <a:endParaRPr lang="en-US"/>
          </a:p>
        </p:txBody>
      </p:sp>
    </p:spTree>
    <p:extLst>
      <p:ext uri="{BB962C8B-B14F-4D97-AF65-F5344CB8AC3E}">
        <p14:creationId xmlns:p14="http://schemas.microsoft.com/office/powerpoint/2010/main" val="191277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1097FE-E46B-4FAE-B672-C793D75018E6}" type="datetimeFigureOut">
              <a:rPr lang="en-US" smtClean="0"/>
              <a:t>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0A6B13-D07D-4D64-A52C-4E5772874326}" type="slidenum">
              <a:rPr lang="en-US" smtClean="0"/>
              <a:t>‹#›</a:t>
            </a:fld>
            <a:endParaRPr lang="en-US"/>
          </a:p>
        </p:txBody>
      </p:sp>
    </p:spTree>
    <p:extLst>
      <p:ext uri="{BB962C8B-B14F-4D97-AF65-F5344CB8AC3E}">
        <p14:creationId xmlns:p14="http://schemas.microsoft.com/office/powerpoint/2010/main" val="3299164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1097FE-E46B-4FAE-B672-C793D75018E6}" type="datetimeFigureOut">
              <a:rPr lang="en-US" smtClean="0"/>
              <a:t>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0A6B13-D07D-4D64-A52C-4E5772874326}" type="slidenum">
              <a:rPr lang="en-US" smtClean="0"/>
              <a:t>‹#›</a:t>
            </a:fld>
            <a:endParaRPr lang="en-US"/>
          </a:p>
        </p:txBody>
      </p:sp>
    </p:spTree>
    <p:extLst>
      <p:ext uri="{BB962C8B-B14F-4D97-AF65-F5344CB8AC3E}">
        <p14:creationId xmlns:p14="http://schemas.microsoft.com/office/powerpoint/2010/main" val="208096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97FE-E46B-4FAE-B672-C793D75018E6}" type="datetimeFigureOut">
              <a:rPr lang="en-US" smtClean="0"/>
              <a:t>1/4/2014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A6B13-D07D-4D64-A52C-4E5772874326}" type="slidenum">
              <a:rPr lang="en-US" smtClean="0"/>
              <a:t>‹#›</a:t>
            </a:fld>
            <a:endParaRPr lang="en-US"/>
          </a:p>
        </p:txBody>
      </p:sp>
    </p:spTree>
    <p:extLst>
      <p:ext uri="{BB962C8B-B14F-4D97-AF65-F5344CB8AC3E}">
        <p14:creationId xmlns:p14="http://schemas.microsoft.com/office/powerpoint/2010/main" val="23537960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606"/>
            <a:ext cx="9144000" cy="2387600"/>
          </a:xfrm>
        </p:spPr>
        <p:txBody>
          <a:bodyPr/>
          <a:lstStyle/>
          <a:p>
            <a:r>
              <a:rPr lang="en-US" dirty="0" smtClean="0">
                <a:solidFill>
                  <a:srgbClr val="0070C0"/>
                </a:solidFill>
                <a:latin typeface="+mn-lt"/>
              </a:rPr>
              <a:t>GESTURE BASED HOME LIGHT AUTOMATION</a:t>
            </a:r>
            <a:endParaRPr lang="en-US" dirty="0">
              <a:solidFill>
                <a:srgbClr val="0070C0"/>
              </a:solidFill>
              <a:latin typeface="+mn-lt"/>
            </a:endParaRPr>
          </a:p>
        </p:txBody>
      </p:sp>
      <p:sp>
        <p:nvSpPr>
          <p:cNvPr id="4" name="TextBox 3"/>
          <p:cNvSpPr txBox="1"/>
          <p:nvPr/>
        </p:nvSpPr>
        <p:spPr>
          <a:xfrm>
            <a:off x="0" y="2261936"/>
            <a:ext cx="12192000" cy="677108"/>
          </a:xfrm>
          <a:prstGeom prst="rect">
            <a:avLst/>
          </a:prstGeom>
          <a:noFill/>
        </p:spPr>
        <p:txBody>
          <a:bodyPr wrap="square" rtlCol="0">
            <a:spAutoFit/>
          </a:bodyPr>
          <a:lstStyle/>
          <a:p>
            <a:pPr algn="ctr"/>
            <a:endParaRPr lang="en-US" b="1" dirty="0" smtClean="0">
              <a:solidFill>
                <a:srgbClr val="0070C0"/>
              </a:solidFill>
              <a:latin typeface="Times New Roman" panose="02020603050405020304" pitchFamily="18" charset="0"/>
              <a:cs typeface="Times New Roman" panose="02020603050405020304" pitchFamily="18" charset="0"/>
            </a:endParaRPr>
          </a:p>
          <a:p>
            <a:pPr algn="ctr"/>
            <a:r>
              <a:rPr lang="en-US" sz="2000" b="1" dirty="0" err="1" smtClean="0">
                <a:solidFill>
                  <a:srgbClr val="0070C0"/>
                </a:solidFill>
                <a:latin typeface="Times New Roman" panose="02020603050405020304" pitchFamily="18" charset="0"/>
                <a:cs typeface="Times New Roman" panose="02020603050405020304" pitchFamily="18" charset="0"/>
              </a:rPr>
              <a:t>Amaldev</a:t>
            </a:r>
            <a:r>
              <a:rPr lang="en-US" sz="2000" b="1" dirty="0" smtClean="0">
                <a:solidFill>
                  <a:srgbClr val="0070C0"/>
                </a:solidFill>
                <a:latin typeface="Times New Roman" panose="02020603050405020304" pitchFamily="18" charset="0"/>
                <a:cs typeface="Times New Roman" panose="02020603050405020304" pitchFamily="18" charset="0"/>
              </a:rPr>
              <a:t> V, Krishna Rastogi, </a:t>
            </a:r>
            <a:r>
              <a:rPr lang="en-US" sz="2000" b="1" dirty="0" err="1" smtClean="0">
                <a:solidFill>
                  <a:srgbClr val="0070C0"/>
                </a:solidFill>
                <a:latin typeface="Times New Roman" panose="02020603050405020304" pitchFamily="18" charset="0"/>
                <a:cs typeface="Times New Roman" panose="02020603050405020304" pitchFamily="18" charset="0"/>
              </a:rPr>
              <a:t>Ritika</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Tanwani</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Uha</a:t>
            </a:r>
            <a:r>
              <a:rPr lang="en-US" sz="2000" b="1" dirty="0" smtClean="0">
                <a:solidFill>
                  <a:srgbClr val="0070C0"/>
                </a:solidFill>
                <a:latin typeface="Times New Roman" panose="02020603050405020304" pitchFamily="18" charset="0"/>
                <a:cs typeface="Times New Roman" panose="02020603050405020304" pitchFamily="18" charset="0"/>
              </a:rPr>
              <a:t> G </a:t>
            </a:r>
            <a:endParaRPr lang="en-US" sz="2000" b="1" dirty="0">
              <a:solidFill>
                <a:srgbClr val="0070C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877" y="3347540"/>
            <a:ext cx="6372123" cy="3277349"/>
          </a:xfrm>
          <a:prstGeom prst="rect">
            <a:avLst/>
          </a:prstGeom>
        </p:spPr>
      </p:pic>
      <p:pic>
        <p:nvPicPr>
          <p:cNvPr id="5" name="Gesture_based_home_light_automation_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64" y="3349292"/>
            <a:ext cx="5815013" cy="3268391"/>
          </a:xfrm>
          <a:prstGeom prst="rect">
            <a:avLst/>
          </a:prstGeom>
        </p:spPr>
      </p:pic>
    </p:spTree>
    <p:extLst>
      <p:ext uri="{BB962C8B-B14F-4D97-AF65-F5344CB8AC3E}">
        <p14:creationId xmlns:p14="http://schemas.microsoft.com/office/powerpoint/2010/main" val="29858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615" y="616372"/>
            <a:ext cx="10539663" cy="3785652"/>
          </a:xfrm>
          <a:prstGeom prst="rect">
            <a:avLst/>
          </a:prstGeom>
          <a:noFill/>
        </p:spPr>
        <p:txBody>
          <a:bodyPr wrap="square" rtlCol="0">
            <a:spAutoFit/>
          </a:bodyPr>
          <a:lstStyle/>
          <a:p>
            <a:pPr algn="ctr"/>
            <a:r>
              <a:rPr lang="en-US" sz="2800" b="1" dirty="0" smtClean="0">
                <a:solidFill>
                  <a:srgbClr val="0070C0"/>
                </a:solidFill>
              </a:rPr>
              <a:t>SUMMARY</a:t>
            </a:r>
            <a:r>
              <a:rPr lang="en-US" dirty="0" smtClean="0"/>
              <a:t>	</a:t>
            </a:r>
          </a:p>
          <a:p>
            <a:pPr algn="ctr"/>
            <a:endParaRPr lang="en-US" sz="900" b="1" dirty="0" smtClean="0">
              <a:solidFill>
                <a:srgbClr val="0070C0"/>
              </a:solidFill>
            </a:endParaRPr>
          </a:p>
          <a:p>
            <a:pPr algn="just"/>
            <a:endParaRPr lang="en-US" sz="2400" dirty="0" smtClean="0"/>
          </a:p>
          <a:p>
            <a:pPr algn="just"/>
            <a:endParaRPr lang="en-US" sz="2400" dirty="0" smtClean="0"/>
          </a:p>
          <a:p>
            <a:pPr algn="ctr"/>
            <a:endParaRPr lang="en-US" sz="2800" b="1" dirty="0" smtClean="0">
              <a:solidFill>
                <a:srgbClr val="0070C0"/>
              </a:solidFill>
            </a:endParaRPr>
          </a:p>
          <a:p>
            <a:pPr algn="ctr"/>
            <a:endParaRPr lang="en-US" sz="2800" b="1" dirty="0">
              <a:solidFill>
                <a:srgbClr val="0070C0"/>
              </a:solidFill>
            </a:endParaRPr>
          </a:p>
          <a:p>
            <a:pPr algn="ctr"/>
            <a:endParaRPr lang="en-US" sz="2800" b="1" dirty="0" smtClean="0">
              <a:solidFill>
                <a:srgbClr val="0070C0"/>
              </a:solidFill>
            </a:endParaRPr>
          </a:p>
          <a:p>
            <a:pPr algn="ctr"/>
            <a:r>
              <a:rPr lang="en-US" sz="2800" b="1" dirty="0" smtClean="0">
                <a:solidFill>
                  <a:srgbClr val="0070C0"/>
                </a:solidFill>
              </a:rPr>
              <a:t>FUTURE OPPORTUNITIES</a:t>
            </a:r>
          </a:p>
          <a:p>
            <a:pPr algn="just"/>
            <a:endParaRPr lang="en-US" sz="700" dirty="0" smtClean="0"/>
          </a:p>
          <a:p>
            <a:pPr algn="ctr"/>
            <a:r>
              <a:rPr lang="en-US" dirty="0"/>
              <a:t> </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0995" y="3959656"/>
            <a:ext cx="2009273" cy="200927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9348" y="3911532"/>
            <a:ext cx="1969430" cy="196943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6330" y="4772316"/>
            <a:ext cx="660916" cy="67374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1723" y="4009797"/>
            <a:ext cx="1496792" cy="17728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4429" y="4787305"/>
            <a:ext cx="660915" cy="6737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553" y="1099564"/>
            <a:ext cx="2244470" cy="174276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7447" y="1256111"/>
            <a:ext cx="2113027" cy="1586218"/>
          </a:xfrm>
          <a:prstGeom prst="rect">
            <a:avLst/>
          </a:prstGeom>
        </p:spPr>
      </p:pic>
      <p:sp>
        <p:nvSpPr>
          <p:cNvPr id="14" name="TextBox 13"/>
          <p:cNvSpPr txBox="1"/>
          <p:nvPr/>
        </p:nvSpPr>
        <p:spPr>
          <a:xfrm>
            <a:off x="2098621" y="6100997"/>
            <a:ext cx="1684804" cy="461665"/>
          </a:xfrm>
          <a:prstGeom prst="rect">
            <a:avLst/>
          </a:prstGeom>
          <a:noFill/>
        </p:spPr>
        <p:txBody>
          <a:bodyPr wrap="square" rtlCol="0">
            <a:spAutoFit/>
          </a:bodyPr>
          <a:lstStyle/>
          <a:p>
            <a:pPr algn="ctr"/>
            <a:r>
              <a:rPr lang="en-US" sz="2400" b="1" dirty="0" smtClean="0"/>
              <a:t>Light</a:t>
            </a:r>
            <a:endParaRPr lang="en-US" sz="2400" b="1" dirty="0"/>
          </a:p>
        </p:txBody>
      </p:sp>
      <p:sp>
        <p:nvSpPr>
          <p:cNvPr id="15" name="TextBox 14"/>
          <p:cNvSpPr txBox="1"/>
          <p:nvPr/>
        </p:nvSpPr>
        <p:spPr>
          <a:xfrm>
            <a:off x="5097044" y="6170525"/>
            <a:ext cx="1684804" cy="461665"/>
          </a:xfrm>
          <a:prstGeom prst="rect">
            <a:avLst/>
          </a:prstGeom>
          <a:noFill/>
        </p:spPr>
        <p:txBody>
          <a:bodyPr wrap="square" rtlCol="0">
            <a:spAutoFit/>
          </a:bodyPr>
          <a:lstStyle/>
          <a:p>
            <a:pPr algn="ctr"/>
            <a:r>
              <a:rPr lang="en-US" sz="2400" b="1" dirty="0"/>
              <a:t>M</a:t>
            </a:r>
            <a:r>
              <a:rPr lang="en-US" sz="2400" b="1" dirty="0" smtClean="0"/>
              <a:t>otion</a:t>
            </a:r>
            <a:endParaRPr lang="en-US" sz="2400" b="1" dirty="0"/>
          </a:p>
        </p:txBody>
      </p:sp>
      <p:sp>
        <p:nvSpPr>
          <p:cNvPr id="16" name="TextBox 15"/>
          <p:cNvSpPr txBox="1"/>
          <p:nvPr/>
        </p:nvSpPr>
        <p:spPr>
          <a:xfrm>
            <a:off x="8576877" y="6181086"/>
            <a:ext cx="1684804" cy="461665"/>
          </a:xfrm>
          <a:prstGeom prst="rect">
            <a:avLst/>
          </a:prstGeom>
          <a:noFill/>
        </p:spPr>
        <p:txBody>
          <a:bodyPr wrap="square" rtlCol="0">
            <a:spAutoFit/>
          </a:bodyPr>
          <a:lstStyle/>
          <a:p>
            <a:pPr algn="ctr"/>
            <a:r>
              <a:rPr lang="en-US" sz="2400" b="1" dirty="0"/>
              <a:t>S</a:t>
            </a:r>
            <a:r>
              <a:rPr lang="en-US" sz="2400" b="1" dirty="0" smtClean="0"/>
              <a:t>ound</a:t>
            </a:r>
            <a:endParaRPr lang="en-US" sz="2400" b="1" dirty="0"/>
          </a:p>
        </p:txBody>
      </p:sp>
    </p:spTree>
    <p:extLst>
      <p:ext uri="{BB962C8B-B14F-4D97-AF65-F5344CB8AC3E}">
        <p14:creationId xmlns:p14="http://schemas.microsoft.com/office/powerpoint/2010/main" val="1883029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TotalTime>
  <Words>119</Words>
  <Application>Microsoft Office PowerPoint</Application>
  <PresentationFormat>Widescreen</PresentationFormat>
  <Paragraphs>20</Paragraphs>
  <Slides>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Times New Roman</vt:lpstr>
      <vt:lpstr>Office Theme</vt:lpstr>
      <vt:lpstr>GESTURE BASED HOME LIGHT AUTOMATION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Amaldev</dc:creator>
  <cp:lastModifiedBy>Amaldev V</cp:lastModifiedBy>
  <cp:revision>9</cp:revision>
  <dcterms:created xsi:type="dcterms:W3CDTF">2013-12-29T10:08:20Z</dcterms:created>
  <dcterms:modified xsi:type="dcterms:W3CDTF">2014-01-04T11:45:49Z</dcterms:modified>
</cp:coreProperties>
</file>